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7" autoAdjust="0"/>
    <p:restoredTop sz="94660"/>
  </p:normalViewPr>
  <p:slideViewPr>
    <p:cSldViewPr snapToGrid="0">
      <p:cViewPr varScale="1">
        <p:scale>
          <a:sx n="68" d="100"/>
          <a:sy n="68" d="100"/>
        </p:scale>
        <p:origin x="4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E7D9-F24A-4EBE-B441-8B55A1A78BC1}" type="datetimeFigureOut">
              <a:rPr lang="th-TH" smtClean="0"/>
              <a:t>24/12/63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CBDAD-5AAC-410D-93D6-A0C6C17920E8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2237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E7D9-F24A-4EBE-B441-8B55A1A78BC1}" type="datetimeFigureOut">
              <a:rPr lang="th-TH" smtClean="0"/>
              <a:t>24/12/63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CBDAD-5AAC-410D-93D6-A0C6C17920E8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01287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E7D9-F24A-4EBE-B441-8B55A1A78BC1}" type="datetimeFigureOut">
              <a:rPr lang="th-TH" smtClean="0"/>
              <a:t>24/12/63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CBDAD-5AAC-410D-93D6-A0C6C17920E8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4413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E7D9-F24A-4EBE-B441-8B55A1A78BC1}" type="datetimeFigureOut">
              <a:rPr lang="th-TH" smtClean="0"/>
              <a:t>24/12/63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CBDAD-5AAC-410D-93D6-A0C6C17920E8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42094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E7D9-F24A-4EBE-B441-8B55A1A78BC1}" type="datetimeFigureOut">
              <a:rPr lang="th-TH" smtClean="0"/>
              <a:t>24/12/63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CBDAD-5AAC-410D-93D6-A0C6C17920E8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3270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E7D9-F24A-4EBE-B441-8B55A1A78BC1}" type="datetimeFigureOut">
              <a:rPr lang="th-TH" smtClean="0"/>
              <a:t>24/12/63</a:t>
            </a:fld>
            <a:endParaRPr lang="th-TH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CBDAD-5AAC-410D-93D6-A0C6C17920E8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373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E7D9-F24A-4EBE-B441-8B55A1A78BC1}" type="datetimeFigureOut">
              <a:rPr lang="th-TH" smtClean="0"/>
              <a:t>24/12/63</a:t>
            </a:fld>
            <a:endParaRPr lang="th-TH" dirty="0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CBDAD-5AAC-410D-93D6-A0C6C17920E8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85268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E7D9-F24A-4EBE-B441-8B55A1A78BC1}" type="datetimeFigureOut">
              <a:rPr lang="th-TH" smtClean="0"/>
              <a:t>24/12/63</a:t>
            </a:fld>
            <a:endParaRPr lang="th-TH" dirty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CBDAD-5AAC-410D-93D6-A0C6C17920E8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21772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E7D9-F24A-4EBE-B441-8B55A1A78BC1}" type="datetimeFigureOut">
              <a:rPr lang="th-TH" smtClean="0"/>
              <a:t>24/12/63</a:t>
            </a:fld>
            <a:endParaRPr lang="th-TH" dirty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CBDAD-5AAC-410D-93D6-A0C6C17920E8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38224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E7D9-F24A-4EBE-B441-8B55A1A78BC1}" type="datetimeFigureOut">
              <a:rPr lang="th-TH" smtClean="0"/>
              <a:t>24/12/63</a:t>
            </a:fld>
            <a:endParaRPr lang="th-TH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CBDAD-5AAC-410D-93D6-A0C6C17920E8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59809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E7D9-F24A-4EBE-B441-8B55A1A78BC1}" type="datetimeFigureOut">
              <a:rPr lang="th-TH" smtClean="0"/>
              <a:t>24/12/63</a:t>
            </a:fld>
            <a:endParaRPr lang="th-TH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CBDAD-5AAC-410D-93D6-A0C6C17920E8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06597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CE7D9-F24A-4EBE-B441-8B55A1A78BC1}" type="datetimeFigureOut">
              <a:rPr lang="th-TH" smtClean="0"/>
              <a:t>24/12/63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CBDAD-5AAC-410D-93D6-A0C6C17920E8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23097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สี่เหลี่ยมผืนผ้า 16"/>
          <p:cNvSpPr/>
          <p:nvPr/>
        </p:nvSpPr>
        <p:spPr>
          <a:xfrm>
            <a:off x="0" y="-13447"/>
            <a:ext cx="12192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38" name="ตัวเชื่อมต่อตรง 37"/>
          <p:cNvCxnSpPr/>
          <p:nvPr/>
        </p:nvCxnSpPr>
        <p:spPr>
          <a:xfrm>
            <a:off x="3111707" y="2321855"/>
            <a:ext cx="0" cy="330125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ตัวเชื่อมต่อตรง 33"/>
          <p:cNvCxnSpPr/>
          <p:nvPr/>
        </p:nvCxnSpPr>
        <p:spPr>
          <a:xfrm>
            <a:off x="5084896" y="2321857"/>
            <a:ext cx="0" cy="330125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ตัวเชื่อมต่อตรง 32"/>
          <p:cNvCxnSpPr>
            <a:endCxn id="23" idx="0"/>
          </p:cNvCxnSpPr>
          <p:nvPr/>
        </p:nvCxnSpPr>
        <p:spPr>
          <a:xfrm>
            <a:off x="1130507" y="2321857"/>
            <a:ext cx="0" cy="330125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สี่เหลี่ยมผืนผ้ามุมมน 3"/>
          <p:cNvSpPr/>
          <p:nvPr/>
        </p:nvSpPr>
        <p:spPr>
          <a:xfrm>
            <a:off x="847166" y="295835"/>
            <a:ext cx="10569388" cy="941294"/>
          </a:xfrm>
          <a:prstGeom prst="round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0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ระบบการติดตามและประเมินผลมาตรการต่างๆ ของศูนย์สื่อสารสาธารณะ ประจำปี </a:t>
            </a:r>
            <a:r>
              <a:rPr lang="en-US" sz="30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2564</a:t>
            </a:r>
            <a:endParaRPr lang="th-TH" sz="30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2211707" y="1550894"/>
            <a:ext cx="1800000" cy="573741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การติดตาม</a:t>
            </a:r>
            <a:endParaRPr lang="th-TH" sz="22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8193742" y="1550894"/>
            <a:ext cx="1800000" cy="573741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การประเมินผล</a:t>
            </a:r>
            <a:endParaRPr lang="th-TH" sz="22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8" name="สี่เหลี่ยมผืนผ้ามุมมน 7"/>
          <p:cNvSpPr/>
          <p:nvPr/>
        </p:nvSpPr>
        <p:spPr>
          <a:xfrm>
            <a:off x="230507" y="2519080"/>
            <a:ext cx="1800000" cy="573741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การรายงาน</a:t>
            </a:r>
            <a:endParaRPr lang="th-TH" sz="22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9" name="สี่เหลี่ยมผืนผ้ามุมมน 8"/>
          <p:cNvSpPr/>
          <p:nvPr/>
        </p:nvSpPr>
        <p:spPr>
          <a:xfrm>
            <a:off x="2211707" y="2519080"/>
            <a:ext cx="1800000" cy="573741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การเฝ้าระวัง</a:t>
            </a:r>
            <a:endParaRPr lang="th-TH" sz="22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0" name="สี่เหลี่ยมผืนผ้ามุมมน 9"/>
          <p:cNvSpPr/>
          <p:nvPr/>
        </p:nvSpPr>
        <p:spPr>
          <a:xfrm>
            <a:off x="4192907" y="2519080"/>
            <a:ext cx="1800000" cy="573741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การประชุม</a:t>
            </a:r>
            <a:endParaRPr lang="th-TH" sz="22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4" name="สี่เหลี่ยมผืนผ้ามุมมน 13"/>
          <p:cNvSpPr/>
          <p:nvPr/>
        </p:nvSpPr>
        <p:spPr>
          <a:xfrm>
            <a:off x="230507" y="3411069"/>
            <a:ext cx="1800000" cy="1927413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- DOC</a:t>
            </a:r>
          </a:p>
          <a:p>
            <a:r>
              <a:rPr lang="en-US" sz="2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- Tuesday </a:t>
            </a:r>
            <a:br>
              <a:rPr lang="en-US" sz="2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</a:br>
            <a:r>
              <a:rPr lang="en-US" sz="2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regular meeting</a:t>
            </a:r>
          </a:p>
          <a:p>
            <a:r>
              <a:rPr lang="en-US" sz="2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- Website</a:t>
            </a:r>
            <a:endParaRPr lang="th-TH" sz="22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5" name="สี่เหลี่ยมผืนผ้ามุมมน 14"/>
          <p:cNvSpPr/>
          <p:nvPr/>
        </p:nvSpPr>
        <p:spPr>
          <a:xfrm>
            <a:off x="2211707" y="3411069"/>
            <a:ext cx="1800000" cy="1927413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smtClean="0">
                <a:latin typeface="BrowalliaUPC" panose="020B0604020202020204" pitchFamily="34" charset="-34"/>
                <a:cs typeface="BrowalliaUPC" panose="020B0604020202020204" pitchFamily="34" charset="-34"/>
              </a:rPr>
              <a:t>- RRHL</a:t>
            </a:r>
            <a:endParaRPr lang="en-US" sz="2200" b="1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r>
              <a:rPr lang="en-US" sz="2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- Clipping online</a:t>
            </a:r>
          </a:p>
          <a:p>
            <a:r>
              <a:rPr lang="en-US" sz="2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- Website</a:t>
            </a:r>
          </a:p>
          <a:p>
            <a:r>
              <a:rPr lang="en-US" sz="2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- Social media</a:t>
            </a:r>
            <a:endParaRPr lang="th-TH" sz="22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6" name="สี่เหลี่ยมผืนผ้ามุมมน 15"/>
          <p:cNvSpPr/>
          <p:nvPr/>
        </p:nvSpPr>
        <p:spPr>
          <a:xfrm>
            <a:off x="4192907" y="3411065"/>
            <a:ext cx="1800000" cy="1927413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- </a:t>
            </a:r>
            <a:r>
              <a:rPr lang="th-TH" sz="2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หน่วยงาน</a:t>
            </a:r>
            <a:endParaRPr lang="en-US" sz="2200" b="1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r>
              <a:rPr lang="en-US" sz="2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- </a:t>
            </a:r>
            <a:r>
              <a:rPr lang="th-TH" sz="2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คณะกรรมการฯ</a:t>
            </a:r>
            <a:endParaRPr lang="en-US" sz="2200" b="1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20" name="สี่เหลี่ยมผืนผ้ามุมมน 19"/>
          <p:cNvSpPr/>
          <p:nvPr/>
        </p:nvSpPr>
        <p:spPr>
          <a:xfrm>
            <a:off x="6368613" y="5602939"/>
            <a:ext cx="1800000" cy="573741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ทุก 3 เดือน</a:t>
            </a:r>
            <a:endParaRPr lang="th-TH" sz="22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21" name="สี่เหลี่ยมผืนผ้ามุมมน 20"/>
          <p:cNvSpPr/>
          <p:nvPr/>
        </p:nvSpPr>
        <p:spPr>
          <a:xfrm>
            <a:off x="8349813" y="5602938"/>
            <a:ext cx="1800000" cy="573741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จบโครงการ</a:t>
            </a:r>
            <a:endParaRPr lang="th-TH" sz="22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22" name="สี่เหลี่ยมผืนผ้ามุมมน 21"/>
          <p:cNvSpPr/>
          <p:nvPr/>
        </p:nvSpPr>
        <p:spPr>
          <a:xfrm>
            <a:off x="10331013" y="5602937"/>
            <a:ext cx="1800000" cy="573741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1 ปี</a:t>
            </a:r>
            <a:endParaRPr lang="th-TH" sz="22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23" name="สี่เหลี่ยมผืนผ้ามุมมน 22"/>
          <p:cNvSpPr/>
          <p:nvPr/>
        </p:nvSpPr>
        <p:spPr>
          <a:xfrm>
            <a:off x="230507" y="5623112"/>
            <a:ext cx="1800000" cy="573741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รายเดือน</a:t>
            </a:r>
            <a:endParaRPr lang="th-TH" sz="22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24" name="สี่เหลี่ยมผืนผ้ามุมมน 23"/>
          <p:cNvSpPr/>
          <p:nvPr/>
        </p:nvSpPr>
        <p:spPr>
          <a:xfrm>
            <a:off x="2211707" y="5623112"/>
            <a:ext cx="1800000" cy="573741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ทุกวัน</a:t>
            </a:r>
            <a:endParaRPr lang="th-TH" sz="22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25" name="สี่เหลี่ยมผืนผ้ามุมมน 24"/>
          <p:cNvSpPr/>
          <p:nvPr/>
        </p:nvSpPr>
        <p:spPr>
          <a:xfrm>
            <a:off x="4206213" y="5623110"/>
            <a:ext cx="1800000" cy="573741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รายเดือน</a:t>
            </a:r>
            <a:endParaRPr lang="th-TH" sz="22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cxnSp>
        <p:nvCxnSpPr>
          <p:cNvPr id="28" name="ตัวเชื่อมต่อตรง 27"/>
          <p:cNvCxnSpPr>
            <a:stCxn id="5" idx="2"/>
            <a:endCxn id="9" idx="0"/>
          </p:cNvCxnSpPr>
          <p:nvPr/>
        </p:nvCxnSpPr>
        <p:spPr>
          <a:xfrm>
            <a:off x="3111707" y="2124635"/>
            <a:ext cx="0" cy="39444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ตัวเชื่อมต่อตรง 34"/>
          <p:cNvCxnSpPr/>
          <p:nvPr/>
        </p:nvCxnSpPr>
        <p:spPr>
          <a:xfrm>
            <a:off x="7268613" y="2321857"/>
            <a:ext cx="0" cy="330125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ตัวเชื่อมต่อตรง 35"/>
          <p:cNvCxnSpPr/>
          <p:nvPr/>
        </p:nvCxnSpPr>
        <p:spPr>
          <a:xfrm>
            <a:off x="9249813" y="2321857"/>
            <a:ext cx="0" cy="330125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ตัวเชื่อมต่อตรง 36"/>
          <p:cNvCxnSpPr/>
          <p:nvPr/>
        </p:nvCxnSpPr>
        <p:spPr>
          <a:xfrm>
            <a:off x="11220285" y="2321855"/>
            <a:ext cx="0" cy="330125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สี่เหลี่ยมผืนผ้ามุมมน 12"/>
          <p:cNvSpPr/>
          <p:nvPr/>
        </p:nvSpPr>
        <p:spPr>
          <a:xfrm>
            <a:off x="10331013" y="2519079"/>
            <a:ext cx="1800000" cy="573741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สำรวจ</a:t>
            </a:r>
          </a:p>
        </p:txBody>
      </p:sp>
      <p:sp>
        <p:nvSpPr>
          <p:cNvPr id="12" name="สี่เหลี่ยมผืนผ้ามุมมน 11"/>
          <p:cNvSpPr/>
          <p:nvPr/>
        </p:nvSpPr>
        <p:spPr>
          <a:xfrm>
            <a:off x="8349813" y="2519079"/>
            <a:ext cx="1800000" cy="573741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โครงการ</a:t>
            </a:r>
          </a:p>
        </p:txBody>
      </p:sp>
      <p:sp>
        <p:nvSpPr>
          <p:cNvPr id="11" name="สี่เหลี่ยมผืนผ้ามุมมน 10"/>
          <p:cNvSpPr/>
          <p:nvPr/>
        </p:nvSpPr>
        <p:spPr>
          <a:xfrm>
            <a:off x="6368613" y="2519079"/>
            <a:ext cx="1800000" cy="573741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แผนปฏิบัติการ</a:t>
            </a:r>
          </a:p>
        </p:txBody>
      </p:sp>
      <p:cxnSp>
        <p:nvCxnSpPr>
          <p:cNvPr id="40" name="ตัวเชื่อมต่อตรง 39"/>
          <p:cNvCxnSpPr/>
          <p:nvPr/>
        </p:nvCxnSpPr>
        <p:spPr>
          <a:xfrm>
            <a:off x="1130507" y="2321855"/>
            <a:ext cx="3962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ตัวเชื่อมต่อตรง 41"/>
          <p:cNvCxnSpPr/>
          <p:nvPr/>
        </p:nvCxnSpPr>
        <p:spPr>
          <a:xfrm>
            <a:off x="7268613" y="2321855"/>
            <a:ext cx="395167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ตัวเชื่อมต่อตรง 43"/>
          <p:cNvCxnSpPr>
            <a:stCxn id="4" idx="2"/>
          </p:cNvCxnSpPr>
          <p:nvPr/>
        </p:nvCxnSpPr>
        <p:spPr>
          <a:xfrm>
            <a:off x="6131860" y="1237129"/>
            <a:ext cx="0" cy="201706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ตัวเชื่อมต่อตรง 45"/>
          <p:cNvCxnSpPr/>
          <p:nvPr/>
        </p:nvCxnSpPr>
        <p:spPr>
          <a:xfrm>
            <a:off x="3111707" y="1411941"/>
            <a:ext cx="6132742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ตัวเชื่อมต่อตรง 46"/>
          <p:cNvCxnSpPr/>
          <p:nvPr/>
        </p:nvCxnSpPr>
        <p:spPr>
          <a:xfrm>
            <a:off x="3138042" y="1397373"/>
            <a:ext cx="0" cy="201706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ตัวเชื่อมต่อตรง 47"/>
          <p:cNvCxnSpPr/>
          <p:nvPr/>
        </p:nvCxnSpPr>
        <p:spPr>
          <a:xfrm>
            <a:off x="9234924" y="1397373"/>
            <a:ext cx="0" cy="201706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255509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61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Angsana New</vt:lpstr>
      <vt:lpstr>Arial</vt:lpstr>
      <vt:lpstr>BrowalliaUPC</vt:lpstr>
      <vt:lpstr>Calibri</vt:lpstr>
      <vt:lpstr>Calibri Light</vt:lpstr>
      <vt:lpstr>Cordia New</vt:lpstr>
      <vt:lpstr>ธีมของ Office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Mami</dc:creator>
  <cp:lastModifiedBy>suparat asuwaphongphatthana</cp:lastModifiedBy>
  <cp:revision>8</cp:revision>
  <dcterms:created xsi:type="dcterms:W3CDTF">2019-02-26T08:18:19Z</dcterms:created>
  <dcterms:modified xsi:type="dcterms:W3CDTF">2020-12-24T07:36:53Z</dcterms:modified>
</cp:coreProperties>
</file>